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5" r:id="rId6"/>
    <p:sldId id="267" r:id="rId7"/>
    <p:sldId id="266" r:id="rId8"/>
    <p:sldId id="261" r:id="rId9"/>
    <p:sldId id="264" r:id="rId10"/>
    <p:sldId id="260" r:id="rId11"/>
    <p:sldId id="262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76"/>
  </p:normalViewPr>
  <p:slideViewPr>
    <p:cSldViewPr snapToGrid="0" snapToObjects="1">
      <p:cViewPr varScale="1">
        <p:scale>
          <a:sx n="106" d="100"/>
          <a:sy n="106" d="100"/>
        </p:scale>
        <p:origin x="792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tiff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BF9444-4490-1741-AEC8-DBFC309798C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1443B50-A491-4A4D-98A0-13EB9D6126C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64A6CFD-4727-DA4B-813C-B13F0A7AF2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672131-ECD2-2C47-8AC0-D795CC05CBA3}" type="datetimeFigureOut">
              <a:rPr lang="en-US" smtClean="0"/>
              <a:t>7/31/18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E34FBEC-B84E-6C46-88B2-737BE36618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22FA7A-28F8-2B42-A9BA-78619991FC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5E4F08-6DC9-FF45-9EF2-3614329A90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070014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BB336F-E933-B345-AB13-659D5FA182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593E612-A136-D64E-B382-76FCCA6FF41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F771E7C-F68D-AD4A-91F3-30AC582843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672131-ECD2-2C47-8AC0-D795CC05CBA3}" type="datetimeFigureOut">
              <a:rPr lang="en-US" smtClean="0"/>
              <a:t>7/31/18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14C6075-1BF4-9941-A1A7-1123843CAD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106F63-F9FE-3A4B-9CCD-2BE23E07D6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5E4F08-6DC9-FF45-9EF2-3614329A90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60919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6F4C287-139D-F34D-BC16-188144C7BBA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0DD612F-1B51-D248-85D7-AD827EE4EF2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84C0791-D374-0844-BD56-DDCB291623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672131-ECD2-2C47-8AC0-D795CC05CBA3}" type="datetimeFigureOut">
              <a:rPr lang="en-US" smtClean="0"/>
              <a:t>7/31/18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DD891FE-2EF3-F842-B008-7523DCC865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DC22F4-D25A-3E49-8246-10710ED67C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5E4F08-6DC9-FF45-9EF2-3614329A90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0355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365449-5082-094F-932F-562DA6D80A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1C637B-2A6C-DF4C-A5EE-A99C742404D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18971FA-8ECD-F34B-A202-C0E224ACFA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672131-ECD2-2C47-8AC0-D795CC05CBA3}" type="datetimeFigureOut">
              <a:rPr lang="en-US" smtClean="0"/>
              <a:t>7/31/18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BDF371A-DF66-EF4E-A67B-BE444C214A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FE24D7-115B-AA45-A5C5-2AEB8E5BE4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5E4F08-6DC9-FF45-9EF2-3614329A90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56988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4A3553-1987-E34F-978D-734D4082ED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64B39C6-D989-D242-9756-EF33BD9F7FE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B45A462-57DA-DA4D-BA3B-0E94F8E492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672131-ECD2-2C47-8AC0-D795CC05CBA3}" type="datetimeFigureOut">
              <a:rPr lang="en-US" smtClean="0"/>
              <a:t>7/31/18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C192DB-783B-C54A-BCB7-66173244EF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1F2E5F-8B7B-E844-8112-145681BDFE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5E4F08-6DC9-FF45-9EF2-3614329A90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52460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948B3F-8640-6640-A7D9-7942A766C4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CBE35A-5BB4-354A-B926-7E51D96E171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82BB4DC-889A-2D4C-B05B-830CBDACA2A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AA494CA-8DD6-164C-B1B7-4EE82C7722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672131-ECD2-2C47-8AC0-D795CC05CBA3}" type="datetimeFigureOut">
              <a:rPr lang="en-US" smtClean="0"/>
              <a:t>7/31/18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E117CA1-10BB-AB4F-B591-CBB05CC096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1A41033-783A-7D45-AA06-D180D0DBED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5E4F08-6DC9-FF45-9EF2-3614329A90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11927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FC720F-C531-D744-84D7-40FEADC8F1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EE89D6A-FB3F-2D49-ADDD-F3159E14987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2366BA0-1F61-2D40-9891-EB01EEB8DA7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A3EF3D8-688F-AA48-B40B-7DAEE67B2D3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A53F758-72D5-FE46-83B9-484EB2B08BC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90F2FF4-00B6-8F4B-B2B0-50D3ABB4B8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672131-ECD2-2C47-8AC0-D795CC05CBA3}" type="datetimeFigureOut">
              <a:rPr lang="en-US" smtClean="0"/>
              <a:t>7/31/18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BF9E7D1-2ABE-A442-B088-C936440107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BB5DA44-A08F-5E4B-9370-63879540CC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5E4F08-6DC9-FF45-9EF2-3614329A90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27933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F9633A-355B-FD48-9B42-EECF62A3F9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548783F-76AA-8244-9268-FF0A541356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672131-ECD2-2C47-8AC0-D795CC05CBA3}" type="datetimeFigureOut">
              <a:rPr lang="en-US" smtClean="0"/>
              <a:t>7/31/18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45A9F1F-0443-CC4E-8930-5F2B2BA9F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4F40C55-E9A7-6545-963F-48B2A946FE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5E4F08-6DC9-FF45-9EF2-3614329A90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69682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A88D1C6-294D-5C4D-B43F-37D8205BAC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672131-ECD2-2C47-8AC0-D795CC05CBA3}" type="datetimeFigureOut">
              <a:rPr lang="en-US" smtClean="0"/>
              <a:t>7/31/18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AC2693B-6B15-ED45-8FAD-7D5683A8A1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FB254C4-DC83-A440-BD28-75F516C183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5E4F08-6DC9-FF45-9EF2-3614329A90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8263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CC1F29-A4EC-6A46-9CCC-E5A3FC7ADA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447FD7-B189-8B46-8B16-A72642890A8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F841C61-1AF8-0A4E-83BC-4AF4BCB96D3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ED820E9-A7AC-7440-A797-A196E0A5C5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672131-ECD2-2C47-8AC0-D795CC05CBA3}" type="datetimeFigureOut">
              <a:rPr lang="en-US" smtClean="0"/>
              <a:t>7/31/18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9027557-7DB4-0341-8609-79FC452C6F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098FC41-7034-8C43-9EFD-298FB0F746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5E4F08-6DC9-FF45-9EF2-3614329A90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362796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4D877F-BD35-0E4E-9F36-FE2C424CB0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24F671F-2B5F-9F4F-BF51-DEF54946DC5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6CF180D-19A2-484D-944B-46BA630D493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A399A93-FC30-4F45-B2A0-7939440D2F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672131-ECD2-2C47-8AC0-D795CC05CBA3}" type="datetimeFigureOut">
              <a:rPr lang="en-US" smtClean="0"/>
              <a:t>7/31/18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E994759-DA8B-824A-B07C-006EE9B4CD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D97077A-CA0E-9E44-8BBD-78817306D2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5E4F08-6DC9-FF45-9EF2-3614329A90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98773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57FA035-BA1E-B84B-B95C-E2C7811FE9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3557661-5CED-6840-BC90-75887002005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D5DCD5A-FC75-FD42-82F9-9A24ACE34BE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8672131-ECD2-2C47-8AC0-D795CC05CBA3}" type="datetimeFigureOut">
              <a:rPr lang="en-US" smtClean="0"/>
              <a:t>7/31/18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B8D55B7-D939-4D47-BD1C-1428DC87E25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2D6BA00-46F1-A549-A630-30A54668DA0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C5E4F08-6DC9-FF45-9EF2-3614329A90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47233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tiff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tif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70C775-0E3E-7D4E-B77B-08B2DBBC34A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568910"/>
            <a:ext cx="9144000" cy="2387600"/>
          </a:xfrm>
        </p:spPr>
        <p:txBody>
          <a:bodyPr/>
          <a:lstStyle/>
          <a:p>
            <a:r>
              <a:rPr lang="en-US" dirty="0"/>
              <a:t>Classification of start-ups using supervised Learning 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0F8A28B-AC61-FA40-9B44-9818087D7BC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2968082"/>
            <a:ext cx="9144000" cy="1655762"/>
          </a:xfrm>
        </p:spPr>
        <p:txBody>
          <a:bodyPr/>
          <a:lstStyle/>
          <a:p>
            <a:r>
              <a:rPr lang="en-US" dirty="0"/>
              <a:t>Carolina Gonzalez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26341B26-7859-7848-87ED-945210ADAA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34283" y="3380873"/>
            <a:ext cx="2341814" cy="32425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798268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43CD88-02E1-8B4C-9962-81101B9A0C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5345"/>
            <a:ext cx="10515600" cy="1325563"/>
          </a:xfrm>
        </p:spPr>
        <p:txBody>
          <a:bodyPr/>
          <a:lstStyle/>
          <a:p>
            <a:r>
              <a:rPr lang="en-US" dirty="0"/>
              <a:t> Parameters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E5421EA6-D7DE-F94C-BEF6-33398B9163C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83252" y="4353581"/>
            <a:ext cx="1808747" cy="2504419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DDD59BC5-2D4D-5645-AC02-F7AD892B6D3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51329" y="395760"/>
            <a:ext cx="8107769" cy="64622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663126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659903-48CA-9047-B2C2-B744053B33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D93EC5-7231-1A42-9B3B-8B91EBE8240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COPY </a:t>
            </a:r>
          </a:p>
          <a:p>
            <a:pPr marL="0" indent="0">
              <a:buNone/>
            </a:pPr>
            <a:r>
              <a:rPr lang="en-US" dirty="0"/>
              <a:t>	aus_ladies_2013 </a:t>
            </a:r>
          </a:p>
          <a:p>
            <a:pPr marL="0" indent="0">
              <a:buNone/>
            </a:pPr>
            <a:r>
              <a:rPr lang="en-US" dirty="0"/>
              <a:t>FROM </a:t>
            </a:r>
          </a:p>
          <a:p>
            <a:pPr marL="0" indent="0">
              <a:buNone/>
            </a:pPr>
            <a:r>
              <a:rPr lang="en-US" dirty="0"/>
              <a:t>	'/home/</a:t>
            </a:r>
            <a:r>
              <a:rPr lang="en-US" dirty="0" err="1"/>
              <a:t>carolina</a:t>
            </a:r>
            <a:r>
              <a:rPr lang="en-US" dirty="0"/>
              <a:t>/tennis/data/AusOpen-women-2013.csv' DELIMITER </a:t>
            </a:r>
          </a:p>
          <a:p>
            <a:pPr marL="0" indent="0">
              <a:buNone/>
            </a:pPr>
            <a:r>
              <a:rPr lang="en-US" dirty="0"/>
              <a:t>	',’ </a:t>
            </a:r>
          </a:p>
          <a:p>
            <a:pPr marL="0" indent="0">
              <a:buNone/>
            </a:pPr>
            <a:r>
              <a:rPr lang="en-US" dirty="0"/>
              <a:t>CSV HEADER;</a:t>
            </a:r>
          </a:p>
        </p:txBody>
      </p:sp>
    </p:spTree>
    <p:extLst>
      <p:ext uri="{BB962C8B-B14F-4D97-AF65-F5344CB8AC3E}">
        <p14:creationId xmlns:p14="http://schemas.microsoft.com/office/powerpoint/2010/main" val="170737102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F04900-BA66-4E46-8291-914874860D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Business Case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B257CE-03B3-3340-8270-B6C2AD26854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model evaluates the classification of start-ups between: </a:t>
            </a:r>
          </a:p>
          <a:p>
            <a:pPr lvl="1"/>
            <a:r>
              <a:rPr lang="en-US" dirty="0"/>
              <a:t>Acquired	</a:t>
            </a:r>
          </a:p>
          <a:p>
            <a:pPr lvl="1"/>
            <a:r>
              <a:rPr lang="en-US" dirty="0"/>
              <a:t>IPO</a:t>
            </a:r>
          </a:p>
          <a:p>
            <a:pPr marL="457200" lvl="1" indent="0">
              <a:buNone/>
            </a:pPr>
            <a:endParaRPr lang="en-US" dirty="0"/>
          </a:p>
          <a:p>
            <a:r>
              <a:rPr lang="en-US" dirty="0"/>
              <a:t> This model will help:</a:t>
            </a:r>
          </a:p>
          <a:p>
            <a:pPr lvl="1"/>
            <a:r>
              <a:rPr lang="en-US" dirty="0"/>
              <a:t>Investors: reduce time for evaluation of founding rounds</a:t>
            </a:r>
          </a:p>
          <a:p>
            <a:pPr lvl="1"/>
            <a:r>
              <a:rPr lang="en-US" dirty="0"/>
              <a:t>Start-up Employees: likelihood of maturing share options</a:t>
            </a:r>
          </a:p>
          <a:p>
            <a:pPr lvl="1"/>
            <a:r>
              <a:rPr lang="en-US" dirty="0"/>
              <a:t>Entrepreneurs: evaluate potential exit strategies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12094C33-5E90-7A40-AA29-038484C3910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83252" y="4353581"/>
            <a:ext cx="1808747" cy="25044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786622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83CEB4-1FD4-0542-A81D-7520159B17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ED9D8D-114C-414B-B0DD-152C65B6AB5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data used was collected by </a:t>
            </a:r>
            <a:r>
              <a:rPr lang="en-US" dirty="0" err="1"/>
              <a:t>Crunchbase</a:t>
            </a:r>
            <a:r>
              <a:rPr lang="en-US" dirty="0"/>
              <a:t> and it includes information up to 2013</a:t>
            </a:r>
          </a:p>
          <a:p>
            <a:r>
              <a:rPr lang="en-US" dirty="0"/>
              <a:t>The data set was posted online by ref.</a:t>
            </a:r>
          </a:p>
          <a:p>
            <a:r>
              <a:rPr lang="en-US" dirty="0"/>
              <a:t>Features developed:</a:t>
            </a:r>
          </a:p>
          <a:p>
            <a:endParaRPr lang="en-US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132186F0-9647-B148-BC13-94D48F69AD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83252" y="4353581"/>
            <a:ext cx="1808747" cy="25044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396462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9CFAF5-805B-354B-B83D-1FC104A428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model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F0D692-8229-C640-A3E5-5FB2F40C023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23BF057B-203C-7B4B-A2CD-E6A95874EB6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83252" y="4353581"/>
            <a:ext cx="1808747" cy="25044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068347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9CFAF5-805B-354B-B83D-1FC104A428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model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F0D692-8229-C640-A3E5-5FB2F40C023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23BF057B-203C-7B4B-A2CD-E6A95874EB6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83252" y="4353581"/>
            <a:ext cx="1808747" cy="25044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893306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9CFAF5-805B-354B-B83D-1FC104A428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 Selection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B473D8F-77BD-F74B-BDB1-06DD4273B4D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29915" y="1515979"/>
            <a:ext cx="4870124" cy="5089358"/>
          </a:xfrm>
          <a:prstGeom prst="rect">
            <a:avLst/>
          </a:prstGeom>
        </p:spPr>
      </p:pic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23BF057B-203C-7B4B-A2CD-E6A95874EB6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83252" y="4353581"/>
            <a:ext cx="1808747" cy="2504419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8309AA7D-F1A4-C840-818D-E9277787CB3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96292" y="1515980"/>
            <a:ext cx="5089358" cy="50893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411302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9CFAF5-805B-354B-B83D-1FC104A428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Metrics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23BF057B-203C-7B4B-A2CD-E6A95874EB6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83252" y="4353581"/>
            <a:ext cx="1808747" cy="2504419"/>
          </a:xfrm>
          <a:prstGeom prst="rect">
            <a:avLst/>
          </a:prstGeom>
        </p:spPr>
      </p:pic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E1F7200F-2CAE-0244-9204-B930F6F9C2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207445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4C580B-7CBF-584E-95F6-D7B4AF8705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Threshold evaluation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3A00B34A-C3A1-DC48-A923-76F4106148F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383252" y="4353581"/>
            <a:ext cx="1808747" cy="2504419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5CAD8733-61B7-A64A-B4A3-52EC9A8B73E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93803" y="1690688"/>
            <a:ext cx="4493544" cy="4493544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7E635AD8-3ACB-3546-8207-28B5EFCE800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24760" y="1690688"/>
            <a:ext cx="4493544" cy="44935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724672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43CD88-02E1-8B4C-9962-81101B9A0C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5345"/>
            <a:ext cx="10515600" cy="1325563"/>
          </a:xfrm>
        </p:spPr>
        <p:txBody>
          <a:bodyPr/>
          <a:lstStyle/>
          <a:p>
            <a:r>
              <a:rPr lang="en-US" dirty="0"/>
              <a:t> Parameters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E5421EA6-D7DE-F94C-BEF6-33398B9163C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83252" y="4353581"/>
            <a:ext cx="1808747" cy="2504419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571B3680-5686-AD4A-8419-BFAAF5AB937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58978" y="446381"/>
            <a:ext cx="8076057" cy="64369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336489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4375</TotalTime>
  <Words>62</Words>
  <Application>Microsoft Macintosh PowerPoint</Application>
  <PresentationFormat>Widescreen</PresentationFormat>
  <Paragraphs>28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Arial</vt:lpstr>
      <vt:lpstr>Calibri</vt:lpstr>
      <vt:lpstr>Calibri Light</vt:lpstr>
      <vt:lpstr>Office Theme</vt:lpstr>
      <vt:lpstr>Classification of start-ups using supervised Learning </vt:lpstr>
      <vt:lpstr>Business Case</vt:lpstr>
      <vt:lpstr>The Data</vt:lpstr>
      <vt:lpstr>The model</vt:lpstr>
      <vt:lpstr>The model</vt:lpstr>
      <vt:lpstr>Model Selection</vt:lpstr>
      <vt:lpstr>Metrics</vt:lpstr>
      <vt:lpstr>Threshold evaluation</vt:lpstr>
      <vt:lpstr> Parameters</vt:lpstr>
      <vt:lpstr> Parameters</vt:lpstr>
      <vt:lpstr>PowerPoint Presentation</vt:lpstr>
    </vt:vector>
  </TitlesOfParts>
  <Company/>
  <LinksUpToDate>false</LinksUpToDate>
  <SharedDoc>false</SharedDoc>
  <HyperlinksChanged>false</HyperlinksChanged>
  <AppVersion>16.0015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Classification of start-ups using Supervised Learning </dc:title>
  <dc:creator>Carolina Gonzalez</dc:creator>
  <cp:lastModifiedBy>Carolina Gonzalez</cp:lastModifiedBy>
  <cp:revision>13</cp:revision>
  <dcterms:created xsi:type="dcterms:W3CDTF">2018-07-31T21:58:43Z</dcterms:created>
  <dcterms:modified xsi:type="dcterms:W3CDTF">2018-08-03T22:54:09Z</dcterms:modified>
</cp:coreProperties>
</file>

<file path=docProps/thumbnail.jpeg>
</file>